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207266" y="2182100"/>
            <a:ext cx="9527534" cy="6278642"/>
          </a:xfrm>
          <a:prstGeom prst="rect">
            <a:avLst/>
          </a:prstGeom>
        </p:spPr>
        <p:txBody>
          <a:bodyPr wrap="square" lIns="0" tIns="0" rIns="0" bIns="0" rtlCol="0" anchor="t">
            <a:spAutoFit/>
          </a:bodyPr>
          <a:lstStyle/>
          <a:p>
            <a:pPr algn="ctr"/>
            <a:r>
              <a:rPr lang="en-US" sz="8800" b="1" dirty="0">
                <a:solidFill>
                  <a:schemeClr val="bg1"/>
                </a:solidFill>
                <a:latin typeface="Computer Says No"/>
              </a:rPr>
              <a:t>FINAL PROJECT</a:t>
            </a:r>
          </a:p>
          <a:p>
            <a:pPr algn="ctr"/>
            <a:r>
              <a:rPr lang="en-US" sz="8000" dirty="0">
                <a:solidFill>
                  <a:schemeClr val="bg1"/>
                </a:solidFill>
                <a:latin typeface="Computer Says No"/>
              </a:rPr>
              <a:t>S.VIGNESH KUMAR</a:t>
            </a:r>
          </a:p>
          <a:p>
            <a:pPr algn="ctr"/>
            <a:r>
              <a:rPr lang="en-US" sz="8000" dirty="0">
                <a:solidFill>
                  <a:schemeClr val="bg1"/>
                </a:solidFill>
                <a:latin typeface="Computer Says No"/>
              </a:rPr>
              <a:t>NM ID: 963321104062</a:t>
            </a:r>
          </a:p>
          <a:p>
            <a:pPr algn="ctr"/>
            <a:r>
              <a:rPr lang="en-US" sz="8000" dirty="0">
                <a:solidFill>
                  <a:schemeClr val="bg1"/>
                </a:solidFill>
                <a:latin typeface="Computer Says No"/>
              </a:rPr>
              <a:t>BE CSE</a:t>
            </a:r>
          </a:p>
          <a:p>
            <a:pPr algn="ctr"/>
            <a:r>
              <a:rPr lang="en-US" sz="8000" dirty="0">
                <a:solidFill>
                  <a:schemeClr val="bg1"/>
                </a:solidFill>
                <a:latin typeface="Computer Says No"/>
              </a:rPr>
              <a:t>vigneshmathomass2003@gmail.com</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29800" y="4250501"/>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A247ABF6-B063-41AE-9755-DB91109BC5D6}"/>
              </a:ext>
            </a:extLst>
          </p:cNvPr>
          <p:cNvSpPr txBox="1"/>
          <p:nvPr/>
        </p:nvSpPr>
        <p:spPr>
          <a:xfrm>
            <a:off x="2590801" y="4329602"/>
            <a:ext cx="10584655" cy="2308324"/>
          </a:xfrm>
          <a:prstGeom prst="rect">
            <a:avLst/>
          </a:prstGeom>
          <a:noFill/>
        </p:spPr>
        <p:txBody>
          <a:bodyPr wrap="square">
            <a:spAutoFit/>
          </a:bodyPr>
          <a:lstStyle/>
          <a:p>
            <a:pPr algn="ctr"/>
            <a:r>
              <a:rPr lang="en-US" sz="7200" b="1" dirty="0">
                <a:solidFill>
                  <a:schemeClr val="bg1"/>
                </a:solidFill>
                <a:latin typeface="Computer Says No"/>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989</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Computer Says No</vt:lpstr>
      <vt:lpstr>Calibri</vt:lpstr>
      <vt:lpstr>Arial</vt:lpstr>
      <vt:lpstr>Poppins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sujith .</cp:lastModifiedBy>
  <cp:revision>23</cp:revision>
  <dcterms:created xsi:type="dcterms:W3CDTF">2006-08-16T00:00:00Z</dcterms:created>
  <dcterms:modified xsi:type="dcterms:W3CDTF">2024-04-05T14:42:07Z</dcterms:modified>
  <dc:identifier>DAF_SxKW8bI</dc:identifier>
</cp:coreProperties>
</file>